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3" r:id="rId3"/>
    <p:sldId id="262" r:id="rId4"/>
    <p:sldId id="266" r:id="rId5"/>
    <p:sldId id="278" r:id="rId6"/>
    <p:sldId id="280" r:id="rId7"/>
    <p:sldId id="270" r:id="rId8"/>
    <p:sldId id="268" r:id="rId9"/>
    <p:sldId id="284" r:id="rId10"/>
    <p:sldId id="281" r:id="rId11"/>
    <p:sldId id="287" r:id="rId12"/>
    <p:sldId id="283" r:id="rId13"/>
    <p:sldId id="258" r:id="rId14"/>
    <p:sldId id="267" r:id="rId15"/>
    <p:sldId id="259" r:id="rId16"/>
    <p:sldId id="274" r:id="rId17"/>
    <p:sldId id="261" r:id="rId18"/>
    <p:sldId id="285" r:id="rId19"/>
    <p:sldId id="282" r:id="rId20"/>
    <p:sldId id="275" r:id="rId21"/>
    <p:sldId id="286" r:id="rId22"/>
    <p:sldId id="272" r:id="rId23"/>
    <p:sldId id="276" r:id="rId24"/>
    <p:sldId id="264" r:id="rId25"/>
    <p:sldId id="271" r:id="rId26"/>
    <p:sldId id="269" r:id="rId27"/>
    <p:sldId id="260" r:id="rId28"/>
    <p:sldId id="265" r:id="rId29"/>
    <p:sldId id="277" r:id="rId30"/>
    <p:sldId id="27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B815B-218E-444E-8B1F-989166B181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8639A7-CA88-4199-BEC9-8B5AA596CF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FC4692-E02A-41C1-8A9E-9B2773778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441B05-E8E0-4912-886B-BC502F86F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8CA4D8-141F-47CC-93E5-2AF143597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121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C2FE2E-B692-4A09-95E6-1B7398066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A85DA4F-EF53-452B-A2C4-4CBD64CA54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B77E480-A847-47F4-A682-196340ECF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3E785A-7A93-4FB7-93C1-B95896922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FEE44E-AA37-4FB4-A441-CE1720E02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169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E5C6444-9696-4BC1-8213-FBFBC0DA22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F2B9F4-AE04-4BF2-A5E0-726D555699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7EF35-2F64-4108-8249-743E552FC2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CF0F79-FC51-4A86-8BA0-2E5B5E99C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09CA28-5CFD-400A-AC24-049DAAB5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966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3D8983-01AF-456D-B34E-338C4C077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6E16E71-2FC4-4EEB-8A78-8C75252A8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676F75-61FF-4854-A03B-D5011DAE2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F476A-F031-44A5-93FA-21F3B05323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D79E9EC-EF8E-4564-820F-86920D2E1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810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F06D43-1A61-4A42-80CA-50694B44B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CB3319-3BA1-4E21-9D14-DF1482C2B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934A91-EAB1-4D9F-8A6D-6C14D062C4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39B3495-8FC2-4344-A440-FF67F656C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03F01CD-FB3E-4D79-BF90-9E7C3BBF8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308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5B30FC-0CD1-4417-84C3-9285D5CF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A3909E-3B21-4EAC-914B-EE8926C4FC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6861B6-49AC-4E19-A8E1-84BA99DCBB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EDA00A-C3A8-46E4-828C-7B53AD22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9B89DD-5F80-4E2B-8313-0DBCD031D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87DEBF5-6F2E-4042-9E9A-2702CA28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463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1724EF-AEC2-45DD-978B-FCCBC924F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C6E85B-5B8E-4FFE-A5A6-B7206355E4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36DCEA-6356-4796-9496-7120E9902F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1F8AC9-B350-4C2D-980E-F37265E7AA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F9AAB17-96B2-453D-897C-02A1C784E3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2F7C646-CFA8-4730-89CC-50462C779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3DBEC9B-96CB-4A9D-9C4B-DA34BC6E2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BE6FC6A-16F3-47F1-8EBF-59EE1ABC6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44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7A46F-2024-471F-A439-3B4B62A96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486B98-44FA-45D9-B0AB-6AA117162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71FD2D-699B-4D28-A95B-7EB8A8263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339D1C-B70A-421D-A208-BA3F4E9CB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871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9E305E0-65AA-4DB5-A22D-216C3D928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E04860-36B1-4958-B54E-1B0B87BC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750D6D6-3BAF-42F9-B5CA-A4BE081E6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257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324EEE-CCDB-429A-A02E-00EF6952A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DE33E8-A274-4CBC-922E-33981974CE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7710AC-9CAC-4ADD-84D0-04E6427EA6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2FBA694-5160-4E67-89BD-407781713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E0B924B-2D83-4D48-9EC2-7A3751251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2209AD-38B0-456E-BF9D-2B658353E6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367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0C999B-58FB-451E-87BE-2FCF966B8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90C4DD-76E7-4DE0-946F-7A86CD1D8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E8DDC17-7B2E-4328-8C5B-14D169006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92AD0D-622E-4980-8139-3130A4717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8E73E6-90D1-46E5-B3E8-E3551372D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175F72F-D744-4FCA-9C4F-9E86A5B92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2274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940789-F77D-4100-9A4C-66F4CF42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2101AE-F74F-43D3-8635-35062B6920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37C5F95-D8BA-4E5F-BC02-7B3208AF62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643A38-26ED-4C8A-AAAC-C932B441F05B}" type="datetimeFigureOut">
              <a:rPr lang="ko-KR" altLang="en-US" smtClean="0"/>
              <a:t>2020-05-18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6BB27D-7886-4BC2-81E8-1AED4323F5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C26E53-9D63-461D-A47C-E538FB0AD0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F03890-0A34-45EF-8CFC-DBAC5BD28B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3279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5DF345-90BB-459B-A7C8-75167C6886CE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MYONGJI UNIV X HANYANG UNIV</a:t>
            </a:r>
          </a:p>
        </p:txBody>
      </p:sp>
      <p:pic>
        <p:nvPicPr>
          <p:cNvPr id="4" name="Picture 4" descr="멋쟁이사자처럼 5기 at 인하대 오티자료">
            <a:extLst>
              <a:ext uri="{FF2B5EF4-FFF2-40B4-BE49-F238E27FC236}">
                <a16:creationId xmlns:a16="http://schemas.microsoft.com/office/drawing/2014/main" id="{E72B2F0B-1ED0-4090-A3CA-512AD436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461" y="2406651"/>
            <a:ext cx="10905066" cy="204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786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사람, 의류, 셔츠, 가장이(가) 표시된 사진&#10;&#10;자동 생성된 설명">
            <a:extLst>
              <a:ext uri="{FF2B5EF4-FFF2-40B4-BE49-F238E27FC236}">
                <a16:creationId xmlns:a16="http://schemas.microsoft.com/office/drawing/2014/main" id="{6BC27286-D900-4B2F-9039-A2284329979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20" y="1661851"/>
            <a:ext cx="2959485" cy="369941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1BF9A7B2-F09F-49B1-BEC8-D2F018A4D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45E8EA5-6CE2-46D3-AA17-3B4D982B1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823" y="1661851"/>
            <a:ext cx="7524817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36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곽민아</a:t>
            </a:r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lvl="0" latinLnBrk="0"/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lvl="0" latinLnBrk="0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(1) </a:t>
            </a:r>
            <a:r>
              <a:rPr lang="ko-KR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경영학과 전공이다.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 latinLnBrk="0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집안의 장녀다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lvl="0" latinLnBrk="0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(3) </a:t>
            </a:r>
            <a:r>
              <a:rPr lang="ko-KR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떡볶이를 좋아한다.</a:t>
            </a:r>
            <a:endParaRPr kumimoji="0" lang="ko-KR" altLang="ko-K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lvl="0" latinLnBrk="0"/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(4) </a:t>
            </a:r>
            <a:r>
              <a:rPr lang="ko-KR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회를 못 먹는다.</a:t>
            </a:r>
            <a:endParaRPr lang="ko-KR" altLang="ko-KR" sz="6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멋쟁이사자처럼 5기 at 인하대 오티자료">
            <a:extLst>
              <a:ext uri="{FF2B5EF4-FFF2-40B4-BE49-F238E27FC236}">
                <a16:creationId xmlns:a16="http://schemas.microsoft.com/office/drawing/2014/main" id="{82E1C2A9-AC5F-4281-95E8-83A046EFB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" y="381433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196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6C1AD56A-E5AE-A34F-B31F-44E5A10D06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67" y="1920544"/>
            <a:ext cx="5071649" cy="4161876"/>
          </a:xfrm>
        </p:spPr>
        <p:txBody>
          <a:bodyPr>
            <a:normAutofit/>
          </a:bodyPr>
          <a:lstStyle/>
          <a:p>
            <a:pPr algn="r"/>
            <a:endParaRPr kumimoji="1" lang="en-US" altLang="ko-Kore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indent="-457200" algn="r">
              <a:buAutoNum type="arabicParenBoth"/>
            </a:pPr>
            <a:r>
              <a:rPr kumimoji="1"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일주일에 피자만 먹을 수 있다</a:t>
            </a:r>
            <a:r>
              <a:rPr kumimoji="1"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457200" indent="-457200" algn="r">
              <a:buAutoNum type="arabicParenBoth"/>
            </a:pPr>
            <a:r>
              <a:rPr kumimoji="1"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 좋아하는 술을 소주</a:t>
            </a:r>
            <a:r>
              <a:rPr kumimoji="1"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457200" indent="-457200" algn="r">
              <a:buAutoNum type="arabicParenBoth"/>
            </a:pPr>
            <a:r>
              <a:rPr kumimoji="1"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빡빡이 경험이 있다</a:t>
            </a:r>
            <a:r>
              <a:rPr kumimoji="1"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457200" indent="-457200" algn="r">
              <a:buAutoNum type="arabicParenBoth"/>
            </a:pPr>
            <a:r>
              <a:rPr kumimoji="1"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그나마 장발 경험이 있다</a:t>
            </a:r>
            <a:r>
              <a:rPr kumimoji="1"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그림 8" descr="사람, 실내, 테이블, 음식이(가) 표시된 사진&#10;&#10;자동 생성된 설명">
            <a:extLst>
              <a:ext uri="{FF2B5EF4-FFF2-40B4-BE49-F238E27FC236}">
                <a16:creationId xmlns:a16="http://schemas.microsoft.com/office/drawing/2014/main" id="{245DE2B5-95B3-8F42-BD19-837534CE21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9" r="3309"/>
          <a:stretch/>
        </p:blipFill>
        <p:spPr>
          <a:xfrm>
            <a:off x="5986915" y="10"/>
            <a:ext cx="6205086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9DD18-BD16-8A4B-8B07-DAB48C79B03A}"/>
              </a:ext>
            </a:extLst>
          </p:cNvPr>
          <p:cNvSpPr txBox="1"/>
          <p:nvPr/>
        </p:nvSpPr>
        <p:spPr>
          <a:xfrm>
            <a:off x="358767" y="698667"/>
            <a:ext cx="8686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kumimoji="1" lang="ko-KR" altLang="en-US" sz="2800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윤지훈</a:t>
            </a:r>
            <a:r>
              <a:rPr kumimoji="1"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”</a:t>
            </a:r>
            <a:r>
              <a:rPr kumimoji="1" lang="ko-KR" altLang="en-US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kumimoji="1" lang="en-US" altLang="ko-KR" sz="28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kumimoji="1" lang="ko-Kore-KR" altLang="en-US" sz="28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2583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EB1FDE-EB98-4E39-A2B9-1EC51015FD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0500" y="1825625"/>
            <a:ext cx="6083167" cy="2900379"/>
          </a:xfrm>
        </p:spPr>
        <p:txBody>
          <a:bodyPr>
            <a:normAutofit lnSpcReduction="10000"/>
          </a:bodyPr>
          <a:lstStyle/>
          <a:p>
            <a:pPr marL="0" indent="0" fontAlgn="base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곽진아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 fontAlgn="base"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정보통신공학과이다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생일이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강원도 사람이다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162cm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9217" name="_x215997584">
            <a:extLst>
              <a:ext uri="{FF2B5EF4-FFF2-40B4-BE49-F238E27FC236}">
                <a16:creationId xmlns:a16="http://schemas.microsoft.com/office/drawing/2014/main" id="{A8738293-5DE9-4E4C-8FE4-28DAE4DC5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70" b="99783" l="5090" r="96707">
                        <a14:foregroundMark x1="28892" y1="86551" x2="28892" y2="86551"/>
                        <a14:foregroundMark x1="11976" y1="77115" x2="0" y2="89479"/>
                        <a14:foregroundMark x1="0" y1="89479" x2="25599" y2="99783"/>
                        <a14:foregroundMark x1="25599" y1="99783" x2="96707" y2="99349"/>
                        <a14:foregroundMark x1="96707" y1="99349" x2="96856" y2="85466"/>
                        <a14:foregroundMark x1="96856" y1="85466" x2="86826" y2="76573"/>
                        <a14:foregroundMark x1="28593" y1="83514" x2="68862" y2="88286"/>
                        <a14:foregroundMark x1="68862" y1="88286" x2="70210" y2="88286"/>
                        <a14:foregroundMark x1="14222" y1="89696" x2="90719" y2="94469"/>
                        <a14:foregroundMark x1="21257" y1="96638" x2="94611" y2="98048"/>
                        <a14:foregroundMark x1="1946" y1="84056" x2="5090" y2="99783"/>
                        <a14:foregroundMark x1="5090" y1="99783" x2="5090" y2="997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659" y="1179095"/>
            <a:ext cx="2781702" cy="383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98D36BCA-D68B-450E-8A5D-112986341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866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6880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윤승권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5077982" y="2814091"/>
            <a:ext cx="557324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다음 사진은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푸켓에서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찍은 사진이다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현재 집 냉장고에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제로콜라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40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개가 있다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왕십리에서 살고 있다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레바논에서 반년동안 </a:t>
            </a:r>
            <a:r>
              <a:rPr lang="ko-KR" altLang="en-US" sz="20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살다왔다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스크린샷 2020-05-15 오후 8.54.22.png" descr="스크린샷 2020-05-15 오후 8.54.22.png">
            <a:extLst>
              <a:ext uri="{FF2B5EF4-FFF2-40B4-BE49-F238E27FC236}">
                <a16:creationId xmlns:a16="http://schemas.microsoft.com/office/drawing/2014/main" id="{7699EE38-4026-4188-B357-6E4055120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893" y="2405211"/>
            <a:ext cx="3431427" cy="340572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28715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723088-0019-4438-8425-5AD27A9F96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137" t="26411" r="59287" b="35270"/>
          <a:stretch/>
        </p:blipFill>
        <p:spPr>
          <a:xfrm>
            <a:off x="1300479" y="1739383"/>
            <a:ext cx="2834641" cy="3686057"/>
          </a:xfrm>
          <a:prstGeom prst="rect">
            <a:avLst/>
          </a:prstGeom>
        </p:spPr>
      </p:pic>
      <p:pic>
        <p:nvPicPr>
          <p:cNvPr id="5" name="Picture 4" descr="멋쟁이사자처럼 5기 at 인하대 오티자료">
            <a:extLst>
              <a:ext uri="{FF2B5EF4-FFF2-40B4-BE49-F238E27FC236}">
                <a16:creationId xmlns:a16="http://schemas.microsoft.com/office/drawing/2014/main" id="{ABDAD618-35CB-4C25-831E-E721A0BA7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387907E4-B5D0-48D3-A7B1-E161F407C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556" y="1584994"/>
            <a:ext cx="6653179" cy="3574147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김유비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514350" indent="-514350">
              <a:buAutoNum type="arabicParenBoth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고양이를 키운다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514350" indent="-514350">
              <a:buAutoNum type="arabicParenBoth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명지대학교에 재학 중이다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514350" indent="-514350">
              <a:buAutoNum type="arabicParenBoth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보라색을 좋아한다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514350" indent="-514350">
              <a:buAutoNum type="arabicParenBoth"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01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년생이다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73852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79010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고민경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5145359" y="2405211"/>
            <a:ext cx="6276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부산 사람이다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문과다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커피 중독이다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신발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270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사이즈를 신는다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사람, 실내, 남자, 서있는이(가) 표시된 사진&#10;&#10;자동 생성된 설명">
            <a:extLst>
              <a:ext uri="{FF2B5EF4-FFF2-40B4-BE49-F238E27FC236}">
                <a16:creationId xmlns:a16="http://schemas.microsoft.com/office/drawing/2014/main" id="{8A18225E-F6F2-4B9F-B138-819E23AC1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105" y="2212705"/>
            <a:ext cx="3296403" cy="329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6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_x156375224">
            <a:extLst>
              <a:ext uri="{FF2B5EF4-FFF2-40B4-BE49-F238E27FC236}">
                <a16:creationId xmlns:a16="http://schemas.microsoft.com/office/drawing/2014/main" id="{8C6991D6-0F22-4084-91CF-68A2D6216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524" y="1270602"/>
            <a:ext cx="4985752" cy="498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E0F411F-C390-460A-A9EF-CE320FF274F4}"/>
              </a:ext>
            </a:extLst>
          </p:cNvPr>
          <p:cNvSpPr/>
          <p:nvPr/>
        </p:nvSpPr>
        <p:spPr>
          <a:xfrm>
            <a:off x="5752632" y="1781945"/>
            <a:ext cx="6096000" cy="31208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김도영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457200" indent="-457200" algn="just" fontAlgn="base">
              <a:lnSpc>
                <a:spcPct val="160000"/>
              </a:lnSpc>
              <a:buAutoNum type="arabicParenBoth"/>
            </a:pPr>
            <a:r>
              <a:rPr lang="ko-KR" altLang="en-US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전공이 성악이다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파프리카를 좋아한다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서울에 살고 있다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20</a:t>
            </a:r>
            <a:r>
              <a:rPr lang="ko-KR" altLang="en-US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살이다</a:t>
            </a:r>
            <a:r>
              <a:rPr lang="en-US" altLang="ko-KR" sz="2400" kern="0" dirty="0">
                <a:solidFill>
                  <a:srgbClr val="0000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kern="0" dirty="0">
              <a:solidFill>
                <a:srgbClr val="000000"/>
              </a:solidFill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7" name="Picture 4" descr="멋쟁이사자처럼 5기 at 인하대 오티자료">
            <a:extLst>
              <a:ext uri="{FF2B5EF4-FFF2-40B4-BE49-F238E27FC236}">
                <a16:creationId xmlns:a16="http://schemas.microsoft.com/office/drawing/2014/main" id="{BF2AA28E-ECD2-47B1-9F93-502566084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09558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658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김태일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4928790" y="2634033"/>
            <a:ext cx="6128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25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살이다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인천 출생이다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롤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티어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실버다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물리학과로 입학했다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093A7F0-A8EE-4D33-802E-A856AF378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576" y="2466766"/>
            <a:ext cx="3779053" cy="30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836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C9FA0D7-E6F1-4041-8974-18F9D9C92C31}"/>
              </a:ext>
            </a:extLst>
          </p:cNvPr>
          <p:cNvSpPr txBox="1"/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latinLnBrk="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altLang="ko-KR" sz="3700" dirty="0"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AE0EC405-E2D7-4EA2-B937-AF5C9A47D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806266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여름마다 수영장에 갈 정도로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수영을 좋아하며 잘한다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은근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~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착한 편이다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좋아하는 색깔은 주황색이다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핸드폰은 아이폰이며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,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통신사는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SKT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en-US" sz="1600" dirty="0"/>
          </a:p>
        </p:txBody>
      </p:sp>
      <p:pic>
        <p:nvPicPr>
          <p:cNvPr id="5" name="내용 개체 틀 4" descr="실외, 담장, 물, 사람이(가) 표시된 사진&#10;&#10;자동 생성된 설명">
            <a:extLst>
              <a:ext uri="{FF2B5EF4-FFF2-40B4-BE49-F238E27FC236}">
                <a16:creationId xmlns:a16="http://schemas.microsoft.com/office/drawing/2014/main" id="{C4CE08AB-A15B-4E70-8FCE-2DF022979B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1" r="7104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6B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4" descr="멋쟁이사자처럼 5기 at 인하대 오티자료">
            <a:extLst>
              <a:ext uri="{FF2B5EF4-FFF2-40B4-BE49-F238E27FC236}">
                <a16:creationId xmlns:a16="http://schemas.microsoft.com/office/drawing/2014/main" id="{919598FA-AE36-4CA4-8719-B49E91F54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8495AEF-C88D-4798-90EB-E4C854A33E52}"/>
              </a:ext>
            </a:extLst>
          </p:cNvPr>
          <p:cNvSpPr/>
          <p:nvPr/>
        </p:nvSpPr>
        <p:spPr>
          <a:xfrm>
            <a:off x="4965430" y="976469"/>
            <a:ext cx="66495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altLang="ko-KR" sz="3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32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김민지</a:t>
            </a:r>
            <a:r>
              <a:rPr lang="en-US" altLang="ko-KR" sz="32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sz="3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97024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F35F9C-D508-444C-9AB0-9549B12457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66353" y="1700496"/>
            <a:ext cx="7186061" cy="4351338"/>
          </a:xfrm>
        </p:spPr>
        <p:txBody>
          <a:bodyPr/>
          <a:lstStyle/>
          <a:p>
            <a:pPr marL="0" indent="0" fontAlgn="base" latinLnBrk="0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김현빈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fontAlgn="base" latinLnBrk="0"/>
            <a:endParaRPr lang="ko-KR" altLang="en-US" dirty="0"/>
          </a:p>
          <a:p>
            <a:pPr marL="0" indent="0" fontAlgn="base" latinLnBrk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생일이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5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 fontAlgn="base" latinLnBrk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새로운 사람들을 만나는 것을 좋아한다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 latinLnBrk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이번 세션을 기대하면서 왔다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 latinLnBrk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운동하는 것을 별로 좋아하지 않는다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8193" name="_x217844592">
            <a:extLst>
              <a:ext uri="{FF2B5EF4-FFF2-40B4-BE49-F238E27FC236}">
                <a16:creationId xmlns:a16="http://schemas.microsoft.com/office/drawing/2014/main" id="{5117CE00-ADF5-4111-B0BF-20DBA01A0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86" y="1492734"/>
            <a:ext cx="3872531" cy="3872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4ECD3CB9-D0EC-4BF8-B1ED-1C38BD5F93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07" y="454069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29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8CD2C9-74C2-417C-B445-8FC162F81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322" y="1657592"/>
            <a:ext cx="6467375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노혜인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514350" lvl="0" indent="-51435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arenBoth"/>
            </a:pP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서울 태생이 아니다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명지대학교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19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학번이다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(3)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고양이보다 강아지를 좋아한다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(4) 1999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년생이다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C9D683C-EB45-408A-9138-024DDCA41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그림 1">
            <a:extLst>
              <a:ext uri="{FF2B5EF4-FFF2-40B4-BE49-F238E27FC236}">
                <a16:creationId xmlns:a16="http://schemas.microsoft.com/office/drawing/2014/main" id="{7FEA5758-7511-4887-8CBD-9FE436403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578" y="1220169"/>
            <a:ext cx="4229100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멋쟁이사자처럼 5기 at 인하대 오티자료">
            <a:extLst>
              <a:ext uri="{FF2B5EF4-FFF2-40B4-BE49-F238E27FC236}">
                <a16:creationId xmlns:a16="http://schemas.microsoft.com/office/drawing/2014/main" id="{0EDEE8A2-6396-4773-A9DB-593B4C4E7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4243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실내, 의류, 앉아있는이(가) 표시된 사진&#10;&#10;자동 생성된 설명">
            <a:extLst>
              <a:ext uri="{FF2B5EF4-FFF2-40B4-BE49-F238E27FC236}">
                <a16:creationId xmlns:a16="http://schemas.microsoft.com/office/drawing/2014/main" id="{AC9ACF16-79B1-4EFF-ACB9-EE4829A42D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316" y="1494186"/>
            <a:ext cx="2902220" cy="3869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854B8-2B9A-47AF-9542-6067D0AEA59B}"/>
              </a:ext>
            </a:extLst>
          </p:cNvPr>
          <p:cNvSpPr txBox="1"/>
          <p:nvPr/>
        </p:nvSpPr>
        <p:spPr>
          <a:xfrm>
            <a:off x="5198027" y="1494186"/>
            <a:ext cx="6111657" cy="4366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김나연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a고딕16" panose="02020600000000000000" pitchFamily="18" charset="-127"/>
              <a:ea typeface="a고딕16" panose="02020600000000000000" pitchFamily="18" charset="-127"/>
            </a:endParaRPr>
          </a:p>
          <a:p>
            <a:pPr marL="342900" indent="-342900">
              <a:lnSpc>
                <a:spcPct val="250000"/>
              </a:lnSpc>
              <a:buFont typeface="+mj-lt"/>
              <a:buAutoNum type="arabicParenR"/>
            </a:pP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커피는 필수다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arenR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전공이 경영정보학과이다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arenR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나이가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24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살 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342900" indent="-342900">
              <a:lnSpc>
                <a:spcPct val="250000"/>
              </a:lnSpc>
              <a:buFont typeface="+mj-lt"/>
              <a:buAutoNum type="arabicParenR"/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고양이를 좋아한다</a:t>
            </a:r>
            <a:r>
              <a:rPr lang="en-US" altLang="ko-KR" sz="2400" dirty="0">
                <a:latin typeface="a고딕16" panose="02020600000000000000" pitchFamily="18" charset="-127"/>
                <a:ea typeface="a고딕16" panose="02020600000000000000" pitchFamily="18" charset="-127"/>
              </a:rPr>
              <a:t>.</a:t>
            </a:r>
          </a:p>
        </p:txBody>
      </p:sp>
      <p:pic>
        <p:nvPicPr>
          <p:cNvPr id="4" name="Picture 4" descr="멋쟁이사자처럼 5기 at 인하대 오티자료">
            <a:extLst>
              <a:ext uri="{FF2B5EF4-FFF2-40B4-BE49-F238E27FC236}">
                <a16:creationId xmlns:a16="http://schemas.microsoft.com/office/drawing/2014/main" id="{917425C7-7BA0-4999-A201-415D34ABB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07" y="454069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89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35D1DB-B114-460B-B9DA-3F34D9F08D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710"/>
          <a:stretch/>
        </p:blipFill>
        <p:spPr>
          <a:xfrm>
            <a:off x="256139" y="830369"/>
            <a:ext cx="5380522" cy="5679440"/>
          </a:xfrm>
          <a:prstGeom prst="rect">
            <a:avLst/>
          </a:prstGeom>
        </p:spPr>
      </p:pic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6ED19F7C-6346-4F88-A498-8BD2F7D1B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5579"/>
            <a:ext cx="5909913" cy="3449019"/>
          </a:xfrm>
        </p:spPr>
        <p:txBody>
          <a:bodyPr/>
          <a:lstStyle/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정가현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18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학번이다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명지대학교 학생이다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본가가 죽전이다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오늘도 과제에 치이다 왔다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CD48D1B5-6A2A-461D-A30F-E11228E29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12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서있는, 쥐고있는, 빨간색, 분홍색이(가) 표시된 사진&#10;&#10;자동 생성된 설명">
            <a:extLst>
              <a:ext uri="{FF2B5EF4-FFF2-40B4-BE49-F238E27FC236}">
                <a16:creationId xmlns:a16="http://schemas.microsoft.com/office/drawing/2014/main" id="{1D4ACB9C-82BB-42A1-AA1A-F336B20C212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12" y="0"/>
            <a:ext cx="5062888" cy="6858000"/>
          </a:xfrm>
          <a:prstGeom prst="rect">
            <a:avLst/>
          </a:prstGeom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4545E5-5311-40D3-B61A-2B83E205BD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김만수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남중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남고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-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공대에 재학 중이다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대학생활 내내 왕복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시간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20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분 통학 중이다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군필자다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술에 취하면 어디든 </a:t>
            </a:r>
            <a:r>
              <a:rPr lang="ko-KR" altLang="ko-KR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장수돌침대로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만들어 버린다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5" name="Picture 4" descr="멋쟁이사자처럼 5기 at 인하대 오티자료">
            <a:extLst>
              <a:ext uri="{FF2B5EF4-FFF2-40B4-BE49-F238E27FC236}">
                <a16:creationId xmlns:a16="http://schemas.microsoft.com/office/drawing/2014/main" id="{70071EF4-8190-42FF-A31A-F70E0392F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773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C89B2B46-DC71-4F6A-B010-27FE37C81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10" t="22222" r="19079" b="7134"/>
          <a:stretch/>
        </p:blipFill>
        <p:spPr>
          <a:xfrm>
            <a:off x="1042735" y="0"/>
            <a:ext cx="10379243" cy="6683434"/>
          </a:xfrm>
          <a:prstGeom prst="rect">
            <a:avLst/>
          </a:prstGeom>
        </p:spPr>
      </p:pic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2617487C-E9E9-4610-B450-192D8C640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0855306-5D6C-4EA3-AA38-71E9D9ACC1D1}"/>
              </a:ext>
            </a:extLst>
          </p:cNvPr>
          <p:cNvSpPr/>
          <p:nvPr/>
        </p:nvSpPr>
        <p:spPr>
          <a:xfrm>
            <a:off x="1512771" y="2322434"/>
            <a:ext cx="1135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한준혁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10427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63513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김효일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4691770" y="2640836"/>
            <a:ext cx="6128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학점이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점대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2.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스포츠를 좋아한다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열정적이고 긍정적이다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뒷풀이에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참여할 예정이다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ED5BFB1-FBD0-43A3-A0F7-D0A88FC63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7606" y="2192847"/>
            <a:ext cx="2713566" cy="361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357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E8BE39C-073D-4C6B-AA49-3FB55AF7D9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0810" y="1558574"/>
            <a:ext cx="7686575" cy="4351338"/>
          </a:xfrm>
        </p:spPr>
        <p:txBody>
          <a:bodyPr/>
          <a:lstStyle/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044575" algn="l"/>
              </a:tabLst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최윤식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설명으로 옳지 않는 것을 고르시오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044575" algn="l"/>
              </a:tabLst>
            </a:pPr>
            <a:endParaRPr lang="en-US" altLang="ko-KR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044575" algn="l"/>
              </a:tabLst>
            </a:pPr>
            <a:endParaRPr kumimoji="0" lang="en-US" altLang="ko-KR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514350" lvl="0" indent="-51435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AutoNum type="arabicParenBoth"/>
              <a:tabLst>
                <a:tab pos="1044575" algn="l"/>
              </a:tabLst>
            </a:pP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명지대학교 학생이다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044575" algn="l"/>
              </a:tabLst>
            </a:pP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탕수육 먹을 때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찍먹을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선호한다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044575" algn="l"/>
              </a:tabLst>
            </a:pP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주민번호 뒷자리가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으로 시작한다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en-US" sz="2400" b="1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tabLst>
                <a:tab pos="1044575" algn="l"/>
              </a:tabLst>
            </a:pP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군 복무를 마쳤다</a:t>
            </a:r>
            <a:r>
              <a:rPr lang="en-US" altLang="ko-KR" sz="12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pic>
        <p:nvPicPr>
          <p:cNvPr id="3073" name="그림 1">
            <a:extLst>
              <a:ext uri="{FF2B5EF4-FFF2-40B4-BE49-F238E27FC236}">
                <a16:creationId xmlns:a16="http://schemas.microsoft.com/office/drawing/2014/main" id="{3DEC0FEC-BF82-4B8B-BCB6-6A0AD521B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19" y="1246471"/>
            <a:ext cx="4090654" cy="466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4EE05DAC-9F38-42BF-82A6-87DCFDC55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47300"/>
            <a:ext cx="23916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04457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044575" algn="l"/>
              </a:tabLst>
            </a:pPr>
            <a:r>
              <a:rPr kumimoji="0" lang="en-US" altLang="ko-KR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4" descr="멋쟁이사자처럼 5기 at 인하대 오티자료">
            <a:extLst>
              <a:ext uri="{FF2B5EF4-FFF2-40B4-BE49-F238E27FC236}">
                <a16:creationId xmlns:a16="http://schemas.microsoft.com/office/drawing/2014/main" id="{B9A31205-1083-492D-A756-479A25C5E5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4898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6688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이도현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4691769" y="2640836"/>
            <a:ext cx="67622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‘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오버워치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한양대학교 대표였었다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최근에 아이폰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SE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를 구매해서 기분이 좋다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올해 맥북 프로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16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인치를 구매해서 가방이 무겁다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소프트웨어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마에스트로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11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기 연수생이다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물, 사람, 앉아있는, 실외이(가) 표시된 사진&#10;&#10;자동 생성된 설명">
            <a:extLst>
              <a:ext uri="{FF2B5EF4-FFF2-40B4-BE49-F238E27FC236}">
                <a16:creationId xmlns:a16="http://schemas.microsoft.com/office/drawing/2014/main" id="{C124328D-ECD2-40F5-992E-F0A34F22BE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32" y="2289708"/>
            <a:ext cx="3044737" cy="304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86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6601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최재혁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4691769" y="2640836"/>
            <a:ext cx="66016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3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일 뒤에 시험이다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어릴 때 유소년 축구선수 스카우트 제의를 받았다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제일 좋아하는 음식을 돼지국밥이다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소개팅 나가서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돼지국밥집에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데려간 적이 있다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 descr="사람, 실내, 의류, 젊은이(가) 표시된 사진&#10;&#10;자동 생성된 설명">
            <a:extLst>
              <a:ext uri="{FF2B5EF4-FFF2-40B4-BE49-F238E27FC236}">
                <a16:creationId xmlns:a16="http://schemas.microsoft.com/office/drawing/2014/main" id="{4FE28BC6-3C14-4F9B-A423-5A6CD0AF0E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71" y="2409499"/>
            <a:ext cx="2355457" cy="314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173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47231" y="1421732"/>
            <a:ext cx="7111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심현아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4691770" y="2640836"/>
            <a:ext cx="6128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나는 농구 선수였다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나는 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O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나는 공대생이다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나는 부산 사람이다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8AFC6A9-43DC-4235-AA06-7B5403F08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894" y="2454884"/>
            <a:ext cx="2724149" cy="29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3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D20A431C-E014-4D4C-BFD7-FA451DFDC3D5}"/>
              </a:ext>
            </a:extLst>
          </p:cNvPr>
          <p:cNvSpPr/>
          <p:nvPr/>
        </p:nvSpPr>
        <p:spPr>
          <a:xfrm>
            <a:off x="4467945" y="2505670"/>
            <a:ext cx="710692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AutoNum type="arabicParenBoth"/>
            </a:pP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병아리 노랑색 </a:t>
            </a:r>
            <a:r>
              <a:rPr lang="ko-KR" altLang="ko-KR" sz="2400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처돌이다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(2) </a:t>
            </a: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동양화를 </a:t>
            </a:r>
            <a:r>
              <a:rPr lang="ko-KR" altLang="ko-KR" sz="2400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전공하고싶었는데</a:t>
            </a: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미술사학과에 </a:t>
            </a:r>
            <a:r>
              <a:rPr lang="ko-KR" altLang="ko-KR" sz="2400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가게되었다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 </a:t>
            </a:r>
            <a:endParaRPr lang="ko-KR" altLang="ko-KR" sz="2400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(3) MBTI</a:t>
            </a: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는 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ENTJ(</a:t>
            </a: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대담한 </a:t>
            </a:r>
            <a:r>
              <a:rPr lang="ko-KR" altLang="ko-KR" sz="2400" kern="1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통솔자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)</a:t>
            </a: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lang="ko-KR" altLang="ko-KR" sz="2400" kern="1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algn="just"/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(4) </a:t>
            </a:r>
            <a:r>
              <a:rPr lang="ko-KR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아무 말 대잔치 장인이다</a:t>
            </a:r>
            <a:r>
              <a:rPr lang="en-US" altLang="ko-KR" sz="2400" kern="1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 </a:t>
            </a:r>
          </a:p>
          <a:p>
            <a:pPr algn="just"/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59C1F3-1506-49C6-9564-62E73C81E5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79" t="26667" r="50000" b="27017"/>
          <a:stretch/>
        </p:blipFill>
        <p:spPr>
          <a:xfrm>
            <a:off x="836773" y="1605688"/>
            <a:ext cx="3333824" cy="3350746"/>
          </a:xfrm>
          <a:prstGeom prst="rect">
            <a:avLst/>
          </a:prstGeom>
        </p:spPr>
      </p:pic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8DCE5158-6457-4300-9B30-EEEC04CD6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1BB5D4-7B92-40EF-AE11-35B0CAB42CB4}"/>
              </a:ext>
            </a:extLst>
          </p:cNvPr>
          <p:cNvSpPr txBox="1"/>
          <p:nvPr/>
        </p:nvSpPr>
        <p:spPr>
          <a:xfrm>
            <a:off x="4467945" y="1758616"/>
            <a:ext cx="7111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김예빈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48849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08730" y="1421732"/>
            <a:ext cx="7352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위성원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5009404" y="2599351"/>
            <a:ext cx="6128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키위 알레르기가 있다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아이폰을 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파인애플 피자를 싫어한다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왼손잡이다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 descr="잔디, 실외, 평야, 노란색이(가) 표시된 사진&#10;&#10;자동 생성된 설명">
            <a:extLst>
              <a:ext uri="{FF2B5EF4-FFF2-40B4-BE49-F238E27FC236}">
                <a16:creationId xmlns:a16="http://schemas.microsoft.com/office/drawing/2014/main" id="{BE82B2FF-916F-436C-A29D-31F3CD6A5B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1" y="2440091"/>
            <a:ext cx="3982479" cy="2996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532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8D2E2-7DA6-4AC2-84E1-E850E8736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229" y="1776182"/>
            <a:ext cx="6698381" cy="4351338"/>
          </a:xfrm>
        </p:spPr>
        <p:txBody>
          <a:bodyPr/>
          <a:lstStyle/>
          <a:p>
            <a:pPr marL="0" indent="0" fontAlgn="base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이소윤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fontAlgn="base"/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혈액형이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B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형이다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서울에서 태어나고 자랐다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해물보다 육류를 더 좋아한다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 fontAlgn="base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술을 잘 못 마신다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3AEB290-E36A-442E-B442-233320AC8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768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14576080">
            <a:extLst>
              <a:ext uri="{FF2B5EF4-FFF2-40B4-BE49-F238E27FC236}">
                <a16:creationId xmlns:a16="http://schemas.microsoft.com/office/drawing/2014/main" id="{8C4E8A08-1C9D-4C63-A6D5-764304DF9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5" r="10924"/>
          <a:stretch>
            <a:fillRect/>
          </a:stretch>
        </p:blipFill>
        <p:spPr bwMode="auto">
          <a:xfrm rot="5400000">
            <a:off x="7318461" y="1227489"/>
            <a:ext cx="3719945" cy="4817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DFB55A45-F5F3-4E72-84C6-183791B2D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" y="381433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5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763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양문영</a:t>
            </a:r>
            <a:r>
              <a:rPr lang="en-US" altLang="ko-KR" sz="24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53F821-C7C6-4B14-8E91-8C0CA7FC7A21}"/>
              </a:ext>
            </a:extLst>
          </p:cNvPr>
          <p:cNvSpPr txBox="1"/>
          <p:nvPr/>
        </p:nvSpPr>
        <p:spPr>
          <a:xfrm>
            <a:off x="5153782" y="2342343"/>
            <a:ext cx="61286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1998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년생이다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en-US" sz="2400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오버워치를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즐겨한다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서울 사람이다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endParaRPr lang="en-US" altLang="ko-KR" sz="24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</a:t>
            </a:r>
            <a:r>
              <a:rPr lang="ko-KR" altLang="en-US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뮤지컬을 좋아한다</a:t>
            </a:r>
            <a:r>
              <a:rPr lang="en-US" altLang="ko-KR" sz="24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</p:txBody>
      </p: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6C90D7-D351-45D0-A3D9-6A77F8D009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34" y="2364704"/>
            <a:ext cx="2565941" cy="352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38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D55B48-5530-4307-B995-5D4B06DF0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556" y="1584994"/>
            <a:ext cx="6653179" cy="3574147"/>
          </a:xfrm>
        </p:spPr>
        <p:txBody>
          <a:bodyPr/>
          <a:lstStyle/>
          <a:p>
            <a:pPr marL="0" indent="0"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김승현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(1)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키가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173cm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(2)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경영학과이다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(3)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명지대학교에 재학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중이다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(4) 3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학년이다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9E5878-42EC-4A06-9C87-72CC6E669E2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265" y="1584994"/>
            <a:ext cx="2768851" cy="3484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멋쟁이사자처럼 5기 at 인하대 오티자료">
            <a:extLst>
              <a:ext uri="{FF2B5EF4-FFF2-40B4-BE49-F238E27FC236}">
                <a16:creationId xmlns:a16="http://schemas.microsoft.com/office/drawing/2014/main" id="{1307069D-9040-4880-A2CD-C90D46EA0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7265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사람, 젊은, 남자, 방이(가) 표시된 사진&#10;&#10;자동 생성된 설명">
            <a:extLst>
              <a:ext uri="{FF2B5EF4-FFF2-40B4-BE49-F238E27FC236}">
                <a16:creationId xmlns:a16="http://schemas.microsoft.com/office/drawing/2014/main" id="{A2066077-537C-40F5-8508-3D3362CC70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251" r="9091" b="7613"/>
          <a:stretch/>
        </p:blipFill>
        <p:spPr>
          <a:xfrm>
            <a:off x="-182882" y="10"/>
            <a:ext cx="12374882" cy="6960860"/>
          </a:xfrm>
          <a:prstGeom prst="rect">
            <a:avLst/>
          </a:prstGeom>
        </p:spPr>
      </p:pic>
      <p:sp>
        <p:nvSpPr>
          <p:cNvPr id="3" name="부제목 2">
            <a:extLst>
              <a:ext uri="{FF2B5EF4-FFF2-40B4-BE49-F238E27FC236}">
                <a16:creationId xmlns:a16="http://schemas.microsoft.com/office/drawing/2014/main" id="{81735D05-50F2-4345-88A3-0628C88F05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086" y="4440990"/>
            <a:ext cx="7318484" cy="2657226"/>
          </a:xfrm>
        </p:spPr>
        <p:txBody>
          <a:bodyPr>
            <a:normAutofit/>
          </a:bodyPr>
          <a:lstStyle/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엄예빈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나는 외향적인 사람이다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반려동물의 이름은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엄만두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3.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 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12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월 생이다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l"/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4.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여행을 자주 다닌다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algn="l"/>
            <a:endParaRPr lang="en-US" altLang="ko-KR" sz="800" dirty="0"/>
          </a:p>
        </p:txBody>
      </p:sp>
      <p:pic>
        <p:nvPicPr>
          <p:cNvPr id="6" name="Picture 4" descr="멋쟁이사자처럼 5기 at 인하대 오티자료">
            <a:extLst>
              <a:ext uri="{FF2B5EF4-FFF2-40B4-BE49-F238E27FC236}">
                <a16:creationId xmlns:a16="http://schemas.microsoft.com/office/drawing/2014/main" id="{F39A8E0C-4948-45CF-BE9D-DDEA2D773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7267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9DD9283-AA97-494A-BEA4-0B60DF916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그림 2" descr="피자, 음식, 사람, 슬라이스이(가) 표시된 사진&#10;&#10;자동 생성된 설명">
            <a:extLst>
              <a:ext uri="{FF2B5EF4-FFF2-40B4-BE49-F238E27FC236}">
                <a16:creationId xmlns:a16="http://schemas.microsoft.com/office/drawing/2014/main" id="{D0A54D3C-7A97-48D3-873B-5725EF4A5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-1"/>
            <a:ext cx="5111015" cy="6814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멋쟁이사자처럼 5기 at 인하대 오티자료">
            <a:extLst>
              <a:ext uri="{FF2B5EF4-FFF2-40B4-BE49-F238E27FC236}">
                <a16:creationId xmlns:a16="http://schemas.microsoft.com/office/drawing/2014/main" id="{E6A8B44F-ADB8-4663-AB94-B30BC214C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521" y="327260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86E64F-BA7F-4493-9E30-CFCB2CB8B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4545" y="1906194"/>
            <a:ext cx="6702944" cy="3262573"/>
          </a:xfrm>
        </p:spPr>
        <p:txBody>
          <a:bodyPr>
            <a:normAutofit fontScale="77500" lnSpcReduction="20000"/>
          </a:bodyPr>
          <a:lstStyle/>
          <a:p>
            <a:pPr marL="0" indent="0" fontAlgn="base" latinLnBrk="0">
              <a:buNone/>
            </a:pPr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3600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조환희</a:t>
            </a:r>
            <a:r>
              <a:rPr lang="en-US" altLang="ko-KR" sz="36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것은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?</a:t>
            </a:r>
          </a:p>
          <a:p>
            <a:pPr marL="0" indent="0" fontAlgn="base" latinLnBrk="0">
              <a:buNone/>
            </a:pPr>
            <a:endParaRPr lang="en-US" altLang="ko-KR" sz="36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(1)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몸무게가 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75kg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이다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ko-KR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고양이를 키운다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ko-KR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(3)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명지대 경영학과이다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n-US" altLang="ko-KR" sz="3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(4) </a:t>
            </a:r>
            <a:r>
              <a:rPr lang="ko-KR" altLang="en-US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피자를 좋아한다</a:t>
            </a:r>
            <a:r>
              <a:rPr lang="en-US" altLang="ko-KR" sz="36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ko-KR" altLang="en-US" sz="7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620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2259C9B-D7B0-41CA-9681-246ED029DD19}"/>
              </a:ext>
            </a:extLst>
          </p:cNvPr>
          <p:cNvSpPr txBox="1"/>
          <p:nvPr/>
        </p:nvSpPr>
        <p:spPr>
          <a:xfrm>
            <a:off x="1637606" y="1421732"/>
            <a:ext cx="6620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sz="2400" b="1" dirty="0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박형진</a:t>
            </a:r>
            <a:r>
              <a:rPr lang="en-US" altLang="ko-KR" sz="2000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설명으로 옳지 않은 것을 고르시오</a:t>
            </a:r>
            <a:r>
              <a: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  <a:endParaRPr lang="ko-KR" altLang="en-US" sz="2000" dirty="0"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B406C72-4C28-4BF9-9900-DC5B476A3208}"/>
              </a:ext>
            </a:extLst>
          </p:cNvPr>
          <p:cNvGrpSpPr/>
          <p:nvPr/>
        </p:nvGrpSpPr>
        <p:grpSpPr>
          <a:xfrm>
            <a:off x="1723063" y="2286923"/>
            <a:ext cx="8541954" cy="3358121"/>
            <a:chOff x="1023152" y="1590664"/>
            <a:chExt cx="8541954" cy="33581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6479F20-C3BC-48A0-BB6D-D2AAB72CF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3152" y="2079642"/>
              <a:ext cx="2859036" cy="2698716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C53F821-C7C6-4B14-8E91-8C0CA7FC7A21}"/>
                </a:ext>
              </a:extLst>
            </p:cNvPr>
            <p:cNvSpPr txBox="1"/>
            <p:nvPr/>
          </p:nvSpPr>
          <p:spPr>
            <a:xfrm>
              <a:off x="3991859" y="1944577"/>
              <a:ext cx="5573247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(1)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스킨스쿠버 강사다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</a:t>
              </a:r>
            </a:p>
            <a:p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(2)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롤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</a:t>
              </a:r>
              <a:r>
                <a:rPr lang="en-US" altLang="ko-KR" sz="20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LoL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)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 할 때 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‘</a:t>
              </a:r>
              <a:r>
                <a:rPr lang="ko-KR" altLang="en-US" sz="20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아무무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’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만 한다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</a:t>
              </a:r>
            </a:p>
            <a:p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(3) </a:t>
              </a:r>
              <a:r>
                <a:rPr lang="ko-KR" altLang="en-US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대구 사람이다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</a:t>
              </a:r>
            </a:p>
            <a:p>
              <a:endParaRPr lang="en-US" altLang="ko-KR" sz="2000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endParaRPr>
            </a:p>
            <a:p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(4) </a:t>
              </a:r>
              <a:r>
                <a:rPr lang="ko-KR" altLang="en-US" sz="2000" dirty="0" err="1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군필이다</a:t>
              </a:r>
              <a:r>
                <a:rPr lang="en-US" altLang="ko-KR" sz="2000" dirty="0">
                  <a:latin typeface="배달의민족 한나체 Pro" panose="020B0600000101010101" pitchFamily="50" charset="-127"/>
                  <a:ea typeface="배달의민족 한나체 Pro" panose="020B0600000101010101" pitchFamily="50" charset="-127"/>
                </a:rPr>
                <a:t>.</a:t>
              </a:r>
            </a:p>
          </p:txBody>
        </p:sp>
        <p:pic>
          <p:nvPicPr>
            <p:cNvPr id="1026" name="Picture 2" descr="scuba diver | emojidex - custom emoji service and apps">
              <a:extLst>
                <a:ext uri="{FF2B5EF4-FFF2-40B4-BE49-F238E27FC236}">
                  <a16:creationId xmlns:a16="http://schemas.microsoft.com/office/drawing/2014/main" id="{4B5E7CF4-C90A-4D24-8649-B745948A9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6082" y="1590664"/>
              <a:ext cx="1277793" cy="1277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아무무 - 나무위키">
              <a:extLst>
                <a:ext uri="{FF2B5EF4-FFF2-40B4-BE49-F238E27FC236}">
                  <a16:creationId xmlns:a16="http://schemas.microsoft.com/office/drawing/2014/main" id="{493B9204-35FB-48F9-8C20-70CE0C6E7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499" y="2422163"/>
              <a:ext cx="1249648" cy="1277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굳건이 - 나무위키">
              <a:extLst>
                <a:ext uri="{FF2B5EF4-FFF2-40B4-BE49-F238E27FC236}">
                  <a16:creationId xmlns:a16="http://schemas.microsoft.com/office/drawing/2014/main" id="{02B13699-5EFA-49AD-9BF8-65F424B17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6197" y="3534144"/>
              <a:ext cx="979770" cy="14146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9" name="Picture 4" descr="멋쟁이사자처럼 5기 at 인하대 오티자료">
            <a:extLst>
              <a:ext uri="{FF2B5EF4-FFF2-40B4-BE49-F238E27FC236}">
                <a16:creationId xmlns:a16="http://schemas.microsoft.com/office/drawing/2014/main" id="{5241B31D-4212-43E4-9CA4-A79EABB16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47" y="348191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4051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1C9841-7D31-4F64-91EF-90C335638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3855" y="1730956"/>
            <a:ext cx="7609573" cy="4351338"/>
          </a:xfrm>
        </p:spPr>
        <p:txBody>
          <a:bodyPr/>
          <a:lstStyle/>
          <a:p>
            <a:pPr mar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‘</a:t>
            </a:r>
            <a:r>
              <a:rPr lang="ko-KR" altLang="en-US" b="1" dirty="0" err="1">
                <a:solidFill>
                  <a:srgbClr val="FF9900"/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박성제</a:t>
            </a:r>
            <a:r>
              <a:rPr lang="en-US" altLang="ko-KR" b="1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’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에 대한 옳지 않은 것을 고르시오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</a:t>
            </a: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ko-KR" dirty="0">
              <a:latin typeface="배달의민족 한나체 Pro" panose="020B0600000101010101" pitchFamily="50" charset="-127"/>
              <a:ea typeface="배달의민족 한나체 Pro" panose="020B0600000101010101" pitchFamily="50" charset="-127"/>
              <a:cs typeface="Times New Roman" panose="02020603050405020304" pitchFamily="18" charset="0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(1) </a:t>
            </a:r>
            <a:r>
              <a:rPr lang="ko-KR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융합소프트웨어 학부생이다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(2) </a:t>
            </a:r>
            <a:r>
              <a:rPr lang="ko-KR" altLang="en-US" dirty="0" err="1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라떼보다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 아메리카노를 좋아한다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(3) 99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년생이다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pPr marL="0" lvl="0" indent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(4) </a:t>
            </a:r>
            <a:r>
              <a:rPr lang="ko-KR" altLang="en-US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기계를 좋아한다</a:t>
            </a:r>
            <a:r>
              <a:rPr lang="en-US" altLang="ko-KR" dirty="0">
                <a:latin typeface="배달의민족 한나체 Pro" panose="020B0600000101010101" pitchFamily="50" charset="-127"/>
                <a:ea typeface="배달의민족 한나체 Pro" panose="020B0600000101010101" pitchFamily="50" charset="-127"/>
                <a:cs typeface="Times New Roman" panose="02020603050405020304" pitchFamily="18" charset="0"/>
              </a:rPr>
              <a:t>.</a:t>
            </a:r>
            <a:endParaRPr kumimoji="0" lang="en-US" altLang="ko-KR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한나체 Pro" panose="020B0600000101010101" pitchFamily="50" charset="-127"/>
              <a:ea typeface="배달의민족 한나체 Pro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7753FF0-42DE-4A43-A248-794F29ABB58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58"/>
          <a:stretch/>
        </p:blipFill>
        <p:spPr bwMode="auto">
          <a:xfrm>
            <a:off x="1001026" y="1402346"/>
            <a:ext cx="3022334" cy="435133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4" descr="멋쟁이사자처럼 5기 at 인하대 오티자료">
            <a:extLst>
              <a:ext uri="{FF2B5EF4-FFF2-40B4-BE49-F238E27FC236}">
                <a16:creationId xmlns:a16="http://schemas.microsoft.com/office/drawing/2014/main" id="{47C9ADBC-D49F-4B35-B5D7-DA03EB97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29" y="381433"/>
            <a:ext cx="2616553" cy="490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4707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맑은 고딕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1060</Words>
  <Application>Microsoft Office PowerPoint</Application>
  <PresentationFormat>와이드스크린</PresentationFormat>
  <Paragraphs>192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a고딕16</vt:lpstr>
      <vt:lpstr>맑은 고딕</vt:lpstr>
      <vt:lpstr>배달의민족 한나체 Pro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김민지</dc:creator>
  <cp:lastModifiedBy>김민지</cp:lastModifiedBy>
  <cp:revision>10</cp:revision>
  <dcterms:created xsi:type="dcterms:W3CDTF">2020-05-17T14:20:02Z</dcterms:created>
  <dcterms:modified xsi:type="dcterms:W3CDTF">2020-05-18T10:56:20Z</dcterms:modified>
</cp:coreProperties>
</file>